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09" r:id="rId10"/>
  </p:sldIdLst>
  <p:sldSz cx="9144000" cy="6858000" type="screen4x3"/>
  <p:notesSz cx="6858000" cy="9144000"/>
  <p:defaultTextStyle>
    <a:defPPr>
      <a:defRPr lang="nl-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FF"/>
    <a:srgbClr val="58A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6456" autoAdjust="0"/>
  </p:normalViewPr>
  <p:slideViewPr>
    <p:cSldViewPr snapToGrid="0" snapToObjects="1">
      <p:cViewPr varScale="1">
        <p:scale>
          <a:sx n="86" d="100"/>
          <a:sy n="86" d="100"/>
        </p:scale>
        <p:origin x="124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F9979E8-BE87-4F0F-8E2E-0C510D0BC7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476B813-7BF3-49E3-B08D-056530CDDF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1717D19-B1DF-4DD1-90AB-E5EDD8B38F93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76E7F99-359D-4D9C-8D81-CFED206AC4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9E3448F-CFF8-4FA3-9259-BB3FFA7410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0E63961-5319-47FA-A6EB-AB83419FA50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D3147F7-1267-40EF-9CB8-B0BBEE3A9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E255738-7BAA-48E2-BB7D-AAF0A72884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E227E6D3-F23B-4AEE-BE0D-9E30DBB9EC8F}" type="datetimeFigureOut">
              <a:rPr lang="nl-BE"/>
              <a:pPr>
                <a:defRPr/>
              </a:pPr>
              <a:t>14/05/2020</a:t>
            </a:fld>
            <a:endParaRPr lang="nl-BE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089E47F4-0515-4FB9-8856-61685BA812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BE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DF10C489-3839-4FC2-AF01-DB7702E8E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/>
              <a:t>Klikken om de tekststijl van het model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BE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E970C11-3213-434A-BBA5-C3C2090471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32EFA95-0E19-4188-8EC0-362BFF839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19D79DC-0D5D-4525-AA50-51F4ACFDBE5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dia-afbeelding 1">
            <a:extLst>
              <a:ext uri="{FF2B5EF4-FFF2-40B4-BE49-F238E27FC236}">
                <a16:creationId xmlns:a16="http://schemas.microsoft.com/office/drawing/2014/main" id="{2F40912B-E573-4577-90D7-30766380AB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Tijdelijke aanduiding voor notities 2">
            <a:extLst>
              <a:ext uri="{FF2B5EF4-FFF2-40B4-BE49-F238E27FC236}">
                <a16:creationId xmlns:a16="http://schemas.microsoft.com/office/drawing/2014/main" id="{92D1634C-1AF2-4850-A505-93A7CE8E85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nl-BE" altLang="nl-BE"/>
          </a:p>
        </p:txBody>
      </p:sp>
      <p:sp>
        <p:nvSpPr>
          <p:cNvPr id="18436" name="Tijdelijke aanduiding voor dianummer 3">
            <a:extLst>
              <a:ext uri="{FF2B5EF4-FFF2-40B4-BE49-F238E27FC236}">
                <a16:creationId xmlns:a16="http://schemas.microsoft.com/office/drawing/2014/main" id="{AAC6869E-32F7-4B04-BA7D-F524EC39EC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39EE069A-9705-4FDC-9242-DA641A9F5320}" type="slidenum">
              <a:rPr lang="nl-BE" altLang="nl-BE" smtClean="0"/>
              <a:pPr/>
              <a:t>2</a:t>
            </a:fld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beeld_geselecteerd.png">
            <a:extLst>
              <a:ext uri="{FF2B5EF4-FFF2-40B4-BE49-F238E27FC236}">
                <a16:creationId xmlns:a16="http://schemas.microsoft.com/office/drawing/2014/main" id="{1FD8929C-FCDA-4625-9558-DC1819E67E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3373438"/>
            <a:ext cx="3838575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8" descr="Macintosh HD:Users:nickdaenen:Desktop:logo_pxl.wmf">
            <a:extLst>
              <a:ext uri="{FF2B5EF4-FFF2-40B4-BE49-F238E27FC236}">
                <a16:creationId xmlns:a16="http://schemas.microsoft.com/office/drawing/2014/main" id="{2D339B6B-E4B5-4F6A-A4F5-978B5F7B89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390525"/>
            <a:ext cx="1420813" cy="142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9">
            <a:extLst>
              <a:ext uri="{FF2B5EF4-FFF2-40B4-BE49-F238E27FC236}">
                <a16:creationId xmlns:a16="http://schemas.microsoft.com/office/drawing/2014/main" id="{01DEB32F-9F22-4B8E-B8FB-F515A5A04C7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2925" y="6057900"/>
            <a:ext cx="5195888" cy="7381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defRPr/>
            </a:pPr>
            <a:r>
              <a:rPr lang="nl-NL" sz="1200"/>
              <a:t>Hogeschool PXL – Elfde-Liniestraat 24 – B-3500 Hasselt</a:t>
            </a:r>
          </a:p>
          <a:p>
            <a:pPr eaLnBrk="1" hangingPunct="1">
              <a:defRPr/>
            </a:pPr>
            <a:r>
              <a:rPr lang="nl-NL" sz="1200"/>
              <a:t>www.pxl.be - www.pxl.be/facebook</a:t>
            </a:r>
          </a:p>
          <a:p>
            <a:pPr eaLnBrk="1" hangingPunct="1">
              <a:defRPr/>
            </a:pPr>
            <a:endParaRPr lang="nl-NL"/>
          </a:p>
        </p:txBody>
      </p:sp>
      <p:pic>
        <p:nvPicPr>
          <p:cNvPr id="7" name="Afbeelding 10" descr="dehogeschoolmethetnetwerk.png">
            <a:extLst>
              <a:ext uri="{FF2B5EF4-FFF2-40B4-BE49-F238E27FC236}">
                <a16:creationId xmlns:a16="http://schemas.microsoft.com/office/drawing/2014/main" id="{67E56B95-5873-4C16-879A-C551350C4F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5543550"/>
            <a:ext cx="2974975" cy="40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1198" y="1903517"/>
            <a:ext cx="7772400" cy="1470025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542241" y="3876249"/>
            <a:ext cx="4807127" cy="1137302"/>
          </a:xfrm>
        </p:spPr>
        <p:txBody>
          <a:bodyPr/>
          <a:lstStyle>
            <a:lvl1pPr marL="0" indent="0" algn="l">
              <a:buNone/>
              <a:defRPr b="1">
                <a:solidFill>
                  <a:srgbClr val="58A618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8" name="Tijdelijke aanduiding voor datum 3">
            <a:extLst>
              <a:ext uri="{FF2B5EF4-FFF2-40B4-BE49-F238E27FC236}">
                <a16:creationId xmlns:a16="http://schemas.microsoft.com/office/drawing/2014/main" id="{23E5DF87-F572-43D3-9F99-311A37F0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575" y="6399213"/>
            <a:ext cx="12652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2395D74-91DB-4300-A182-C19AE79D516B}" type="datetimeFigureOut">
              <a:rPr lang="nl-NL"/>
              <a:pPr>
                <a:defRPr/>
              </a:pPr>
              <a:t>14-5-2020</a:t>
            </a:fld>
            <a:endParaRPr lang="nl-NL" dirty="0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6AD588B4-B6B8-4BE8-B67C-F8937C8DCA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232150" y="6399213"/>
            <a:ext cx="21336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88A6678-719F-4E2B-812B-6C644EE619D2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98854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04B5DB62-AC7B-428B-A5FB-2B96BA5DB7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20807DBC-5677-48B0-9DBE-5CA5099E1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353777E-8BA6-4D55-93B9-9559A70A5D01}" type="datetimeFigureOut">
              <a:rPr lang="nl-NL"/>
              <a:pPr>
                <a:defRPr/>
              </a:pPr>
              <a:t>14-5-2020</a:t>
            </a:fld>
            <a:endParaRPr lang="nl-NL" dirty="0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468E6E1A-0AE1-4871-AEFA-E8F70882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86FD58F0-86A8-479E-AE5C-BFBB4983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B145404-957B-4405-A095-EFC5033823B5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20326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51DD7573-6072-4A38-8DCC-7CD3A870E2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72A01294-E689-42A6-8705-7E65FC72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8120D-0A6E-49C1-AFF8-F99535D80696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215BC6A4-1A66-41D0-A0F4-5DA388FC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606D17B-3DCA-45E6-9DCF-51CDD905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5F0F5-2B68-4D3B-9E92-16C555C089A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27986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CF1F13D1-A64A-426E-8F4F-22C3C46296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22B2CF1D-FC0F-4FCE-893E-C36168BF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034C6-B8A1-4BDD-8AE9-B247633B3EED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63F3088A-F361-46D5-A315-A98952532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D268D019-0C0F-46F5-8374-6867CC6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709D8C-315B-4BFC-972E-1867AA4B166A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9192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7" descr="Macintosh HD:Users:nickdaenen:Desktop:logo_pxl.wmf">
            <a:extLst>
              <a:ext uri="{FF2B5EF4-FFF2-40B4-BE49-F238E27FC236}">
                <a16:creationId xmlns:a16="http://schemas.microsoft.com/office/drawing/2014/main" id="{D14359B5-CDC9-4ED9-8A54-5AF0545B24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>
            <a:extLst>
              <a:ext uri="{FF2B5EF4-FFF2-40B4-BE49-F238E27FC236}">
                <a16:creationId xmlns:a16="http://schemas.microsoft.com/office/drawing/2014/main" id="{B7D14F35-3312-42D4-A79C-F7095162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15AAD-847A-472B-B96E-324E834AED90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84C15E45-07E7-456A-990B-9279075B2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36742B-4F9E-49B6-8AE0-FD26C35B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43E70-B07B-4074-8503-232EE40794C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896536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beeldslogan.png">
            <a:extLst>
              <a:ext uri="{FF2B5EF4-FFF2-40B4-BE49-F238E27FC236}">
                <a16:creationId xmlns:a16="http://schemas.microsoft.com/office/drawing/2014/main" id="{DD6BCD1B-E612-4D9E-8D5D-665C1DB5F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63" y="0"/>
            <a:ext cx="54102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8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rgbClr val="58A6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C400E9-3B54-4B15-BAC7-90E90EDF5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C03D9BD-46D1-4E9B-BE88-8F36263C6533}" type="datetimeFigureOut">
              <a:rPr lang="nl-NL"/>
              <a:pPr>
                <a:defRPr/>
              </a:pPr>
              <a:t>14-5-2020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469928C-3935-4595-B2C2-B74998FD3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44854D-98CE-4D89-BC36-AF835E49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AAA77F7-DAA9-4C33-ADCC-9F1AC7265A1C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70453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943A6D46-1B52-415F-B9BD-92D538C0DA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EA9C1069-AC20-43C1-BCC9-B59F791DF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2BF4A-A1B8-4906-A8D5-49F6608C0412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1BFAF346-C60B-4970-BB0F-A7E4525B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297A8031-0B7E-40EA-A242-CC8CE4AC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DF096-6C43-488D-ACBB-1BA2DCC4AB4E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04033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7" descr="Macintosh HD:Users:nickdaenen:Desktop:logo_pxl.wmf">
            <a:extLst>
              <a:ext uri="{FF2B5EF4-FFF2-40B4-BE49-F238E27FC236}">
                <a16:creationId xmlns:a16="http://schemas.microsoft.com/office/drawing/2014/main" id="{B8F5DF9D-0867-4EE9-BFEB-7BB45FA35A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8" name="Tijdelijke aanduiding voor datum 6">
            <a:extLst>
              <a:ext uri="{FF2B5EF4-FFF2-40B4-BE49-F238E27FC236}">
                <a16:creationId xmlns:a16="http://schemas.microsoft.com/office/drawing/2014/main" id="{96EA7B11-F90B-43A1-8860-8A9FD8090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161A5-AB75-4FE0-BDE5-327FD7E2BDB3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9" name="Tijdelijke aanduiding voor voettekst 7">
            <a:extLst>
              <a:ext uri="{FF2B5EF4-FFF2-40B4-BE49-F238E27FC236}">
                <a16:creationId xmlns:a16="http://schemas.microsoft.com/office/drawing/2014/main" id="{47E94AC0-AC09-49A0-9869-6E22B370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" name="Tijdelijke aanduiding voor dianummer 8">
            <a:extLst>
              <a:ext uri="{FF2B5EF4-FFF2-40B4-BE49-F238E27FC236}">
                <a16:creationId xmlns:a16="http://schemas.microsoft.com/office/drawing/2014/main" id="{3BBDFD09-4064-4A05-B3D2-21F5AA32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AF048-C9AC-4120-9546-1B258D9DE3C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21185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7" descr="Macintosh HD:Users:nickdaenen:Desktop:logo_pxl.wmf">
            <a:extLst>
              <a:ext uri="{FF2B5EF4-FFF2-40B4-BE49-F238E27FC236}">
                <a16:creationId xmlns:a16="http://schemas.microsoft.com/office/drawing/2014/main" id="{A6CB67E5-1B6D-4B5C-9EC5-46EAE270AC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4" name="Tijdelijke aanduiding voor datum 2">
            <a:extLst>
              <a:ext uri="{FF2B5EF4-FFF2-40B4-BE49-F238E27FC236}">
                <a16:creationId xmlns:a16="http://schemas.microsoft.com/office/drawing/2014/main" id="{8AE817E2-484D-446F-8D7C-E57E70225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24B822-F8A5-4C3F-AAB2-902C369896F8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5" name="Tijdelijke aanduiding voor voettekst 3">
            <a:extLst>
              <a:ext uri="{FF2B5EF4-FFF2-40B4-BE49-F238E27FC236}">
                <a16:creationId xmlns:a16="http://schemas.microsoft.com/office/drawing/2014/main" id="{D054F023-1F6A-45FE-8266-8FF6B01FF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4">
            <a:extLst>
              <a:ext uri="{FF2B5EF4-FFF2-40B4-BE49-F238E27FC236}">
                <a16:creationId xmlns:a16="http://schemas.microsoft.com/office/drawing/2014/main" id="{CAEDFF5C-6798-4384-A1A6-118FB7F42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D8C73-6B49-4AFB-A6BA-BA8F32B13F1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94286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7" descr="Macintosh HD:Users:nickdaenen:Desktop:logo_pxl.wmf">
            <a:extLst>
              <a:ext uri="{FF2B5EF4-FFF2-40B4-BE49-F238E27FC236}">
                <a16:creationId xmlns:a16="http://schemas.microsoft.com/office/drawing/2014/main" id="{84EE02EB-E12B-4FDE-9A4B-B0F1836057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jdelijke aanduiding voor datum 1">
            <a:extLst>
              <a:ext uri="{FF2B5EF4-FFF2-40B4-BE49-F238E27FC236}">
                <a16:creationId xmlns:a16="http://schemas.microsoft.com/office/drawing/2014/main" id="{8755ADC7-A119-49E3-B43F-5F4623F7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1995E-1B8A-46DF-94AA-99F7A7043FA9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4" name="Tijdelijke aanduiding voor voettekst 2">
            <a:extLst>
              <a:ext uri="{FF2B5EF4-FFF2-40B4-BE49-F238E27FC236}">
                <a16:creationId xmlns:a16="http://schemas.microsoft.com/office/drawing/2014/main" id="{E7B54DC6-EFF2-4D4B-9DF5-DD4BB524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3">
            <a:extLst>
              <a:ext uri="{FF2B5EF4-FFF2-40B4-BE49-F238E27FC236}">
                <a16:creationId xmlns:a16="http://schemas.microsoft.com/office/drawing/2014/main" id="{4C843853-CB6B-4ECA-B97D-3071DB21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C68ABF-F1CB-4785-BF81-00C0D1E3295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80602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7" descr="Macintosh HD:Users:nickdaenen:Desktop:logo_pxl.wmf">
            <a:extLst>
              <a:ext uri="{FF2B5EF4-FFF2-40B4-BE49-F238E27FC236}">
                <a16:creationId xmlns:a16="http://schemas.microsoft.com/office/drawing/2014/main" id="{5389C2D9-8DFF-4D2E-9768-7DB86DBCE5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5837238"/>
            <a:ext cx="73025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datum 4">
            <a:extLst>
              <a:ext uri="{FF2B5EF4-FFF2-40B4-BE49-F238E27FC236}">
                <a16:creationId xmlns:a16="http://schemas.microsoft.com/office/drawing/2014/main" id="{D112BB5D-AB84-47A7-B087-9237835E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A4C16-D067-4A96-8F39-9421CAEF5CCB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7" name="Tijdelijke aanduiding voor voettekst 5">
            <a:extLst>
              <a:ext uri="{FF2B5EF4-FFF2-40B4-BE49-F238E27FC236}">
                <a16:creationId xmlns:a16="http://schemas.microsoft.com/office/drawing/2014/main" id="{7DB3EB2A-BEB3-498B-84F1-A2C34FB4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Tijdelijke aanduiding voor dianummer 6">
            <a:extLst>
              <a:ext uri="{FF2B5EF4-FFF2-40B4-BE49-F238E27FC236}">
                <a16:creationId xmlns:a16="http://schemas.microsoft.com/office/drawing/2014/main" id="{2215684A-AB3C-42F3-929C-D51D0D229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7706F-F310-4B3E-BCD5-831D95AD58D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18605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>
            <a:extLst>
              <a:ext uri="{FF2B5EF4-FFF2-40B4-BE49-F238E27FC236}">
                <a16:creationId xmlns:a16="http://schemas.microsoft.com/office/drawing/2014/main" id="{CE24D1CD-1895-4D4E-A660-F1CFB3B593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Titelstijl van model bewerken</a:t>
            </a:r>
            <a:endParaRPr lang="nl-NL" altLang="nl-BE"/>
          </a:p>
        </p:txBody>
      </p:sp>
      <p:sp>
        <p:nvSpPr>
          <p:cNvPr id="1027" name="Tijdelijke aanduiding voor tekst 2">
            <a:extLst>
              <a:ext uri="{FF2B5EF4-FFF2-40B4-BE49-F238E27FC236}">
                <a16:creationId xmlns:a16="http://schemas.microsoft.com/office/drawing/2014/main" id="{928BC937-36C6-4BC3-9D3F-EC8A881BF6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Klik om de tekststijl van het model te bewerken</a:t>
            </a:r>
          </a:p>
          <a:p>
            <a:pPr lvl="1"/>
            <a:r>
              <a:rPr lang="en-US" altLang="nl-BE"/>
              <a:t>Tweede niveau</a:t>
            </a:r>
          </a:p>
          <a:p>
            <a:pPr lvl="2"/>
            <a:r>
              <a:rPr lang="en-US" altLang="nl-BE"/>
              <a:t>Derde niveau</a:t>
            </a:r>
          </a:p>
          <a:p>
            <a:pPr lvl="3"/>
            <a:r>
              <a:rPr lang="en-US" altLang="nl-BE"/>
              <a:t>Vierde niveau</a:t>
            </a:r>
          </a:p>
          <a:p>
            <a:pPr lvl="4"/>
            <a:r>
              <a:rPr lang="en-US" altLang="nl-BE"/>
              <a:t>Vijfde niveau</a:t>
            </a:r>
            <a:endParaRPr lang="nl-NL" alt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60AA32E-4D42-4803-94FA-11CF64464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25563" y="6356350"/>
            <a:ext cx="1265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B6D7D3A-D1A0-48CA-B4A7-7A96204D1150}" type="datetimeFigureOut">
              <a:rPr lang="nl-NL"/>
              <a:pPr>
                <a:defRPr/>
              </a:pPr>
              <a:t>14-5-2020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43F73ED-F903-404E-AED8-5AA7BE440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11E75D-B732-43C5-AE46-6524EA7EE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725D2AF-232E-44DE-9F56-B426F3C3C65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DCBAEC7-C043-48BC-B16C-1EF6D3DF7139}"/>
              </a:ext>
            </a:extLst>
          </p:cNvPr>
          <p:cNvSpPr/>
          <p:nvPr/>
        </p:nvSpPr>
        <p:spPr>
          <a:xfrm>
            <a:off x="0" y="6681788"/>
            <a:ext cx="9144000" cy="180975"/>
          </a:xfrm>
          <a:prstGeom prst="rect">
            <a:avLst/>
          </a:prstGeom>
          <a:solidFill>
            <a:srgbClr val="58A6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  <p:sldLayoutId id="2147484299" r:id="rId3"/>
    <p:sldLayoutId id="2147484300" r:id="rId4"/>
    <p:sldLayoutId id="2147484301" r:id="rId5"/>
    <p:sldLayoutId id="2147484302" r:id="rId6"/>
    <p:sldLayoutId id="2147484303" r:id="rId7"/>
    <p:sldLayoutId id="2147484304" r:id="rId8"/>
    <p:sldLayoutId id="2147484305" r:id="rId9"/>
    <p:sldLayoutId id="2147484306" r:id="rId10"/>
    <p:sldLayoutId id="2147484307" r:id="rId11"/>
    <p:sldLayoutId id="2147484308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58A618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 b="1">
          <a:solidFill>
            <a:srgbClr val="58A618"/>
          </a:solidFill>
          <a:latin typeface="Calibri" panose="020F0502020204030204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emf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el 1">
            <a:extLst>
              <a:ext uri="{FF2B5EF4-FFF2-40B4-BE49-F238E27FC236}">
                <a16:creationId xmlns:a16="http://schemas.microsoft.com/office/drawing/2014/main" id="{7BDEBE74-BC16-446A-977E-0206001A5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813" y="2638425"/>
            <a:ext cx="7772400" cy="1470025"/>
          </a:xfrm>
        </p:spPr>
        <p:txBody>
          <a:bodyPr/>
          <a:lstStyle/>
          <a:p>
            <a:pPr eaLnBrk="1" hangingPunct="1"/>
            <a:r>
              <a:rPr lang="en-GB" altLang="nl-BE"/>
              <a:t>Ledcontroller</a:t>
            </a:r>
          </a:p>
        </p:txBody>
      </p:sp>
      <p:sp>
        <p:nvSpPr>
          <p:cNvPr id="16387" name="Subtitel 2">
            <a:extLst>
              <a:ext uri="{FF2B5EF4-FFF2-40B4-BE49-F238E27FC236}">
                <a16:creationId xmlns:a16="http://schemas.microsoft.com/office/drawing/2014/main" id="{BD3BDE3D-C9D5-4C1D-82AE-09114A0FB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13" y="4445000"/>
            <a:ext cx="4806950" cy="1136650"/>
          </a:xfrm>
        </p:spPr>
        <p:txBody>
          <a:bodyPr/>
          <a:lstStyle/>
          <a:p>
            <a:pPr eaLnBrk="1" hangingPunct="1"/>
            <a:r>
              <a:rPr lang="nl-BE" altLang="nl-BE" sz="2200"/>
              <a:t>Pieter Brouns</a:t>
            </a:r>
          </a:p>
        </p:txBody>
      </p:sp>
      <p:pic>
        <p:nvPicPr>
          <p:cNvPr id="16388" name="Afbeelding 1">
            <a:extLst>
              <a:ext uri="{FF2B5EF4-FFF2-40B4-BE49-F238E27FC236}">
                <a16:creationId xmlns:a16="http://schemas.microsoft.com/office/drawing/2014/main" id="{2A419932-A82F-4A42-9F94-AF9B6E3C0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447675"/>
            <a:ext cx="4849813" cy="391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97C29C6-24CC-4D36-BB13-E86DEAD6D6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214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el 1">
            <a:extLst>
              <a:ext uri="{FF2B5EF4-FFF2-40B4-BE49-F238E27FC236}">
                <a16:creationId xmlns:a16="http://schemas.microsoft.com/office/drawing/2014/main" id="{04BD28A9-99C7-4588-9CEF-5141EEEC0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/>
              <a:t>Introduction</a:t>
            </a:r>
          </a:p>
        </p:txBody>
      </p:sp>
      <p:sp>
        <p:nvSpPr>
          <p:cNvPr id="17411" name="Tijdelijke aanduiding voor inhoud 2">
            <a:extLst>
              <a:ext uri="{FF2B5EF4-FFF2-40B4-BE49-F238E27FC236}">
                <a16:creationId xmlns:a16="http://schemas.microsoft.com/office/drawing/2014/main" id="{D88C33FC-7462-4F89-8578-702851DC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 dirty="0"/>
              <a:t>Wireless control</a:t>
            </a:r>
          </a:p>
          <a:p>
            <a:r>
              <a:rPr lang="en-GB" altLang="nl-BE" dirty="0"/>
              <a:t>All</a:t>
            </a:r>
            <a:r>
              <a:rPr lang="nl-BE" altLang="nl-BE" dirty="0"/>
              <a:t> </a:t>
            </a:r>
            <a:r>
              <a:rPr lang="en-US" altLang="nl-BE" dirty="0"/>
              <a:t>colors</a:t>
            </a:r>
            <a:r>
              <a:rPr lang="nl-BE" altLang="nl-BE" dirty="0"/>
              <a:t> in RGB-spectrum</a:t>
            </a:r>
          </a:p>
          <a:p>
            <a:r>
              <a:rPr lang="nl-BE" altLang="nl-BE" dirty="0"/>
              <a:t>3 </a:t>
            </a:r>
            <a:r>
              <a:rPr lang="en-GB" altLang="nl-BE" dirty="0" err="1"/>
              <a:t>Ledstrips</a:t>
            </a:r>
            <a:endParaRPr lang="en-GB" altLang="nl-BE" dirty="0"/>
          </a:p>
          <a:p>
            <a:r>
              <a:rPr lang="en-GB" altLang="nl-BE" dirty="0"/>
              <a:t>Brother’s</a:t>
            </a:r>
            <a:r>
              <a:rPr lang="nl-BE" altLang="nl-BE" dirty="0"/>
              <a:t> room</a:t>
            </a:r>
          </a:p>
          <a:p>
            <a:endParaRPr lang="nl-BE" altLang="nl-BE" dirty="0"/>
          </a:p>
          <a:p>
            <a:endParaRPr lang="nl-BE" altLang="nl-BE" dirty="0"/>
          </a:p>
          <a:p>
            <a:endParaRPr lang="nl-BE" altLang="nl-BE" dirty="0"/>
          </a:p>
        </p:txBody>
      </p:sp>
      <p:pic>
        <p:nvPicPr>
          <p:cNvPr id="17412" name="Picture 2" descr="A large bed sitting in a room&#10;&#10;Description automatically generated">
            <a:extLst>
              <a:ext uri="{FF2B5EF4-FFF2-40B4-BE49-F238E27FC236}">
                <a16:creationId xmlns:a16="http://schemas.microsoft.com/office/drawing/2014/main" id="{C9B75AFC-C00F-4612-9F36-8ACAC8039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1417638"/>
            <a:ext cx="35147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807C6E-D466-4F5B-97BB-EA1B6133A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51"/>
    </mc:Choice>
    <mc:Fallback>
      <p:transition spd="slow" advTm="86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el 1">
            <a:extLst>
              <a:ext uri="{FF2B5EF4-FFF2-40B4-BE49-F238E27FC236}">
                <a16:creationId xmlns:a16="http://schemas.microsoft.com/office/drawing/2014/main" id="{0EDCBAFF-5DCA-49CA-A14B-8EC849D9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How does it work?</a:t>
            </a:r>
          </a:p>
        </p:txBody>
      </p:sp>
      <p:sp>
        <p:nvSpPr>
          <p:cNvPr id="19459" name="Tijdelijke aanduiding voor inhoud 2">
            <a:extLst>
              <a:ext uri="{FF2B5EF4-FFF2-40B4-BE49-F238E27FC236}">
                <a16:creationId xmlns:a16="http://schemas.microsoft.com/office/drawing/2014/main" id="{676E8B15-F468-4923-8150-206E4050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  <a:defRPr/>
            </a:pPr>
            <a:endParaRPr lang="nl-BE" altLang="nl-BE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nl-BE" altLang="nl-BE" dirty="0"/>
          </a:p>
          <a:p>
            <a:pPr>
              <a:defRPr/>
            </a:pPr>
            <a:endParaRPr lang="nl-BE" altLang="nl-BE" dirty="0"/>
          </a:p>
        </p:txBody>
      </p:sp>
      <p:pic>
        <p:nvPicPr>
          <p:cNvPr id="19460" name="Picture 5" descr="Les Émoticônes au format png, grand format | Smiley, Emoji, Emoticon">
            <a:extLst>
              <a:ext uri="{FF2B5EF4-FFF2-40B4-BE49-F238E27FC236}">
                <a16:creationId xmlns:a16="http://schemas.microsoft.com/office/drawing/2014/main" id="{DC4E9AA9-FAD3-4925-AD38-C487D6F3F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50" y="1838325"/>
            <a:ext cx="3416300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7A5BCC-6E2E-4F79-BCC5-DD58FE15F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0"/>
    </mc:Choice>
    <mc:Fallback>
      <p:transition spd="slow" advTm="2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>
            <a:extLst>
              <a:ext uri="{FF2B5EF4-FFF2-40B4-BE49-F238E27FC236}">
                <a16:creationId xmlns:a16="http://schemas.microsoft.com/office/drawing/2014/main" id="{8484CF2E-7113-4F7D-B781-97AFC79F0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ESP-01</a:t>
            </a:r>
          </a:p>
        </p:txBody>
      </p:sp>
      <p:sp>
        <p:nvSpPr>
          <p:cNvPr id="20483" name="Tijdelijke aanduiding voor inhoud 2">
            <a:extLst>
              <a:ext uri="{FF2B5EF4-FFF2-40B4-BE49-F238E27FC236}">
                <a16:creationId xmlns:a16="http://schemas.microsoft.com/office/drawing/2014/main" id="{DA7A16BD-8B0C-4004-8C86-B9E5FBEC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altLang="nl-BE"/>
          </a:p>
        </p:txBody>
      </p:sp>
      <p:pic>
        <p:nvPicPr>
          <p:cNvPr id="20484" name="Picture 1">
            <a:extLst>
              <a:ext uri="{FF2B5EF4-FFF2-40B4-BE49-F238E27FC236}">
                <a16:creationId xmlns:a16="http://schemas.microsoft.com/office/drawing/2014/main" id="{4C525E92-A6EE-444E-8A28-E5A4CA392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595438"/>
            <a:ext cx="346075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B789329-7D67-4BF1-93F5-7514F3225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14"/>
    </mc:Choice>
    <mc:Fallback>
      <p:transition spd="slow" advTm="6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DF988A1E-1370-457F-B0D5-F2D5A1CF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1143000"/>
          </a:xfrm>
        </p:spPr>
        <p:txBody>
          <a:bodyPr/>
          <a:lstStyle/>
          <a:p>
            <a:r>
              <a:rPr lang="en-US" altLang="nl-BE"/>
              <a:t>ATmega328P</a:t>
            </a:r>
            <a:endParaRPr lang="nl-BE" altLang="nl-BE"/>
          </a:p>
        </p:txBody>
      </p:sp>
      <p:pic>
        <p:nvPicPr>
          <p:cNvPr id="21507" name="Picture 2" descr="ATMEGA328P-AN | Microchip Technology ATMEGA328P-AN, 8bit AVR ...">
            <a:extLst>
              <a:ext uri="{FF2B5EF4-FFF2-40B4-BE49-F238E27FC236}">
                <a16:creationId xmlns:a16="http://schemas.microsoft.com/office/drawing/2014/main" id="{0C78629D-05DD-4AFF-92CE-F1E3653A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1590675"/>
            <a:ext cx="492125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308872-9824-44D7-A83B-9098C8C36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66"/>
    </mc:Choice>
    <mc:Fallback>
      <p:transition spd="slow" advTm="68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F904091A-F08C-45AF-9899-DBD643AB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All the rest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6F84597E-963D-4CCC-B576-1BC57DFF1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/>
              <a:t>Resistors</a:t>
            </a:r>
          </a:p>
          <a:p>
            <a:r>
              <a:rPr lang="nl-BE" altLang="nl-BE"/>
              <a:t>Headers</a:t>
            </a:r>
          </a:p>
          <a:p>
            <a:r>
              <a:rPr lang="nl-BE" altLang="nl-BE"/>
              <a:t>Leds</a:t>
            </a:r>
          </a:p>
          <a:p>
            <a:r>
              <a:rPr lang="nl-BE" altLang="nl-BE"/>
              <a:t>Voltage regulator</a:t>
            </a:r>
          </a:p>
          <a:p>
            <a:r>
              <a:rPr lang="nl-BE" altLang="nl-BE"/>
              <a:t>Diodes</a:t>
            </a:r>
          </a:p>
          <a:p>
            <a:r>
              <a:rPr lang="nl-BE" altLang="nl-BE"/>
              <a:t>Capacitors</a:t>
            </a:r>
          </a:p>
          <a:p>
            <a:endParaRPr lang="nl-BE" altLang="nl-BE"/>
          </a:p>
        </p:txBody>
      </p:sp>
      <p:pic>
        <p:nvPicPr>
          <p:cNvPr id="22532" name="Picture 6" descr="Fotobehang Human Body Anatomie - hersenen, longen, hart, lever ...">
            <a:extLst>
              <a:ext uri="{FF2B5EF4-FFF2-40B4-BE49-F238E27FC236}">
                <a16:creationId xmlns:a16="http://schemas.microsoft.com/office/drawing/2014/main" id="{91301253-3B2B-4D7D-9F68-5EB1B074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9"/>
          <a:stretch>
            <a:fillRect/>
          </a:stretch>
        </p:blipFill>
        <p:spPr bwMode="auto">
          <a:xfrm>
            <a:off x="6040438" y="1808163"/>
            <a:ext cx="2616200" cy="31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2" descr="ATMEGA328P-AN | Microchip Technology ATMEGA328P-AN, 8bit AVR ...">
            <a:extLst>
              <a:ext uri="{FF2B5EF4-FFF2-40B4-BE49-F238E27FC236}">
                <a16:creationId xmlns:a16="http://schemas.microsoft.com/office/drawing/2014/main" id="{0DD4C930-8F14-4B2D-BBEB-D138229A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1720850"/>
            <a:ext cx="72548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5">
            <a:extLst>
              <a:ext uri="{FF2B5EF4-FFF2-40B4-BE49-F238E27FC236}">
                <a16:creationId xmlns:a16="http://schemas.microsoft.com/office/drawing/2014/main" id="{91B6D30E-CE92-4396-8BF6-5D151350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3041650"/>
            <a:ext cx="404813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" descr="SMD Rectifier Diode S1A to S1M, View SMD diode S1M, XUYANG Product ...">
            <a:extLst>
              <a:ext uri="{FF2B5EF4-FFF2-40B4-BE49-F238E27FC236}">
                <a16:creationId xmlns:a16="http://schemas.microsoft.com/office/drawing/2014/main" id="{AF90D1BF-BE30-4AAE-8CCB-BD94B61AB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608388"/>
            <a:ext cx="566737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4" descr="Würth Elektronik 150120SS75000 SMD-LED 1206 Super-rood 60 mcd 140 ...">
            <a:extLst>
              <a:ext uri="{FF2B5EF4-FFF2-40B4-BE49-F238E27FC236}">
                <a16:creationId xmlns:a16="http://schemas.microsoft.com/office/drawing/2014/main" id="{B805ABBB-CB70-4FFA-9F81-0A23325B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4089400"/>
            <a:ext cx="774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6" descr="SMD Capacitors, Air Conditioner/Motor, Power, Audio, Rs 8 /piece ...">
            <a:extLst>
              <a:ext uri="{FF2B5EF4-FFF2-40B4-BE49-F238E27FC236}">
                <a16:creationId xmlns:a16="http://schemas.microsoft.com/office/drawing/2014/main" id="{494134F1-BEAC-4C47-9ED6-D311A745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3670300"/>
            <a:ext cx="466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8" descr="DS1021-2*4SF1-1 CONNFLY - Pin header | pin strips; male; PIN: 8 ...">
            <a:extLst>
              <a:ext uri="{FF2B5EF4-FFF2-40B4-BE49-F238E27FC236}">
                <a16:creationId xmlns:a16="http://schemas.microsoft.com/office/drawing/2014/main" id="{2283EF3D-60DB-410A-8501-8F745CE69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13" y="3182938"/>
            <a:ext cx="4445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0" descr="Amazon.com: Set of 10 pieces TO-220 Voltage Regulator IC + 15V ...">
            <a:extLst>
              <a:ext uri="{FF2B5EF4-FFF2-40B4-BE49-F238E27FC236}">
                <a16:creationId xmlns:a16="http://schemas.microsoft.com/office/drawing/2014/main" id="{F0C5F475-D956-44DE-8C36-461B6A84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675" y="3236913"/>
            <a:ext cx="3651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32F48E-9C4D-432E-A80C-5B0FED76B4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14"/>
    </mc:Choice>
    <mc:Fallback>
      <p:transition spd="slow" advTm="53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F713B355-07EA-4587-AFF3-B4191D1D0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BOM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F9DD8DA-0B13-40FB-BF37-F774BE9E2B2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87700" y="2243138"/>
          <a:ext cx="2768600" cy="3238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64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54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Components</a:t>
                      </a:r>
                      <a:endParaRPr lang="nl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Amount</a:t>
                      </a:r>
                      <a:endParaRPr lang="nl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BE" sz="1100" u="none" strike="noStrike">
                          <a:effectLst/>
                        </a:rPr>
                        <a:t>Price</a:t>
                      </a:r>
                      <a:endParaRPr lang="nl-BE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PCB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5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€ 30,79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ESP-01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€ 4,02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ATmega328P-AU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€ 17,90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Ceramic capacitor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2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€ 1,12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Elektrolytic capacitor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2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€ 0,32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LD1117D Voltage Regulator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€ 0,41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NDT3055L MOSFET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9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€ 5,91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S1A Rectifier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10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€ 1,29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DC Power Connector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€ 1,78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4x2 header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€ 1,20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Fixed Terminal Block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6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€ 4,50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2x3 header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€ 0,25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Green smd LED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€ 0,16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Yellow smd LED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€ 0,16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nl-BE" sz="1100" u="none" strike="noStrike">
                          <a:effectLst/>
                        </a:rPr>
                        <a:t>9x1 header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1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>
                          <a:effectLst/>
                        </a:rPr>
                        <a:t>€ 1,33</a:t>
                      </a:r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nl-B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l-BE" sz="1100" u="none" strike="noStrike" dirty="0">
                          <a:effectLst/>
                        </a:rPr>
                        <a:t>€ 71,14</a:t>
                      </a:r>
                      <a:endParaRPr lang="nl-BE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0A45CD-E30D-421F-81A5-FBD95BBC4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01"/>
    </mc:Choice>
    <mc:Fallback>
      <p:transition spd="slow" advTm="6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3EB9E400-91CA-47C5-A16B-2903626B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altLang="nl-BE"/>
              <a:t>Problems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8A312D19-5E96-4154-B5FF-D697030F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/>
              <a:t>Schematics</a:t>
            </a:r>
          </a:p>
          <a:p>
            <a:r>
              <a:rPr lang="nl-BE" altLang="nl-BE"/>
              <a:t>Ordering</a:t>
            </a:r>
          </a:p>
          <a:p>
            <a:r>
              <a:rPr lang="nl-BE" altLang="nl-BE"/>
              <a:t>Case</a:t>
            </a:r>
          </a:p>
          <a:p>
            <a:r>
              <a:rPr lang="nl-BE" altLang="nl-BE"/>
              <a:t>PCB layout</a:t>
            </a:r>
          </a:p>
          <a:p>
            <a:endParaRPr lang="nl-BE" altLang="nl-BE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B4FE2A-25C2-470B-A453-4E68397215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11"/>
    </mc:Choice>
    <mc:Fallback>
      <p:transition spd="slow" advTm="91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el 1">
            <a:extLst>
              <a:ext uri="{FF2B5EF4-FFF2-40B4-BE49-F238E27FC236}">
                <a16:creationId xmlns:a16="http://schemas.microsoft.com/office/drawing/2014/main" id="{D0779760-A64B-4C23-9A70-6C9EE9A4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nl-BE"/>
              <a:t>References</a:t>
            </a:r>
          </a:p>
        </p:txBody>
      </p:sp>
      <p:sp>
        <p:nvSpPr>
          <p:cNvPr id="25603" name="Content Placeholder 1">
            <a:extLst>
              <a:ext uri="{FF2B5EF4-FFF2-40B4-BE49-F238E27FC236}">
                <a16:creationId xmlns:a16="http://schemas.microsoft.com/office/drawing/2014/main" id="{556FD111-3578-441C-AC78-F9FF44042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altLang="nl-BE"/>
              <a:t>Elektor magazine november/december 2016</a:t>
            </a:r>
          </a:p>
          <a:p>
            <a:r>
              <a:rPr lang="nl-BE" altLang="nl-BE"/>
              <a:t>Mouser.be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B9C0BE-8E68-42DF-8EE0-A1D7089131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373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esentati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Presentatie</Template>
  <TotalTime>1854</TotalTime>
  <Words>131</Words>
  <Application>Microsoft Office PowerPoint</Application>
  <PresentationFormat>On-screen Show (4:3)</PresentationFormat>
  <Paragraphs>78</Paragraphs>
  <Slides>9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Arial</vt:lpstr>
      <vt:lpstr>Presentatie</vt:lpstr>
      <vt:lpstr>Ledcontroller</vt:lpstr>
      <vt:lpstr>Introduction</vt:lpstr>
      <vt:lpstr>How does it work?</vt:lpstr>
      <vt:lpstr>ESP-01</vt:lpstr>
      <vt:lpstr>ATmega328P</vt:lpstr>
      <vt:lpstr>All the rest</vt:lpstr>
      <vt:lpstr>BOM</vt:lpstr>
      <vt:lpstr>Problems</vt:lpstr>
      <vt:lpstr>References</vt:lpstr>
    </vt:vector>
  </TitlesOfParts>
  <Company>PHL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Evy Schröter</dc:creator>
  <cp:lastModifiedBy>Brouns Pieter</cp:lastModifiedBy>
  <cp:revision>81</cp:revision>
  <dcterms:created xsi:type="dcterms:W3CDTF">2013-03-26T10:10:44Z</dcterms:created>
  <dcterms:modified xsi:type="dcterms:W3CDTF">2020-05-14T14:45:08Z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/>
  </property>
  <property fmtid="{D5CDD505-2E9C-101B-9397-08002B2CF9AE}" pid="3" name="Owner">
    <vt:lpwstr/>
  </property>
  <property fmtid="{D5CDD505-2E9C-101B-9397-08002B2CF9AE}" pid="4" name="Status">
    <vt:lpwstr/>
  </property>
</Properties>
</file>